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29501" y="-4767912"/>
            <a:ext cx="13351839" cy="13897187"/>
            <a:chOff x="-1129501" y="-4767912"/>
            <a:chExt cx="13351839" cy="13897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29501" y="-4767912"/>
              <a:ext cx="13351839" cy="13897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3" y="2504491"/>
            <a:ext cx="11590747" cy="11590747"/>
            <a:chOff x="8533333" y="2504491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3" y="2504491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14994" y="4129527"/>
            <a:ext cx="9861646" cy="16401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0137" y="9340954"/>
            <a:ext cx="3742651" cy="8139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0738" y="6540672"/>
            <a:ext cx="3517390" cy="6285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231" y="1744731"/>
            <a:ext cx="12745598" cy="737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475" y="3044533"/>
            <a:ext cx="15243292" cy="5681591"/>
            <a:chOff x="1624475" y="3044533"/>
            <a:chExt cx="15243292" cy="56815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75" y="3044533"/>
              <a:ext cx="15243292" cy="56815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2851" y="9049692"/>
            <a:ext cx="7090807" cy="4031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55185" y="7765624"/>
            <a:ext cx="987390" cy="987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216" y="1547850"/>
            <a:ext cx="4217807" cy="10331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2364" y="3004411"/>
            <a:ext cx="13035902" cy="16541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7764" y="6648888"/>
            <a:ext cx="13151479" cy="16321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5221" y="5184126"/>
            <a:ext cx="4501805" cy="1033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44444" y="0"/>
            <a:ext cx="5484127" cy="5708123"/>
            <a:chOff x="15544444" y="0"/>
            <a:chExt cx="5484127" cy="5708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444" y="0"/>
              <a:ext cx="5484127" cy="5708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44444" y="4577591"/>
            <a:ext cx="5484127" cy="5708123"/>
            <a:chOff x="15544444" y="4577591"/>
            <a:chExt cx="5484127" cy="57081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4444" y="4577591"/>
              <a:ext cx="5484127" cy="57081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488" y="1887088"/>
            <a:ext cx="5855082" cy="1033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064" y="3075283"/>
            <a:ext cx="6540903" cy="70781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63667" y="523001"/>
            <a:ext cx="769914" cy="3489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70688" y="1972800"/>
            <a:ext cx="9086184" cy="6781994"/>
            <a:chOff x="8770688" y="1972800"/>
            <a:chExt cx="9086184" cy="67819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0688" y="1972800"/>
              <a:ext cx="9086184" cy="6781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488" y="1887088"/>
            <a:ext cx="5897366" cy="1033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064" y="3933790"/>
            <a:ext cx="6384213" cy="2464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08130" y="2125181"/>
            <a:ext cx="10077585" cy="6563350"/>
            <a:chOff x="8208130" y="2125181"/>
            <a:chExt cx="10077585" cy="6563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8130" y="2125181"/>
              <a:ext cx="10077585" cy="6563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0123" y="1404548"/>
            <a:ext cx="8066642" cy="103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07409" y="2722633"/>
            <a:ext cx="13426451" cy="6773596"/>
            <a:chOff x="2607409" y="2722633"/>
            <a:chExt cx="13426451" cy="67735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7409" y="2722633"/>
              <a:ext cx="13426451" cy="6773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0126" y="1404545"/>
            <a:ext cx="5382904" cy="1032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5838" y="3561349"/>
            <a:ext cx="15840563" cy="6423823"/>
            <a:chOff x="1415838" y="3561349"/>
            <a:chExt cx="15840563" cy="64238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838" y="3561349"/>
              <a:ext cx="15840563" cy="64238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665" y="2535056"/>
            <a:ext cx="10768615" cy="81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9723" y="736528"/>
            <a:ext cx="2586217" cy="1032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839" y="496335"/>
            <a:ext cx="2533587" cy="698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2981" y="3418373"/>
            <a:ext cx="8482487" cy="6361865"/>
            <a:chOff x="732981" y="3418373"/>
            <a:chExt cx="8482487" cy="63618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981" y="3418373"/>
              <a:ext cx="8482487" cy="63618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909" y="1811110"/>
            <a:ext cx="5289978" cy="9356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6826" y="1811110"/>
            <a:ext cx="5130651" cy="9393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262312"/>
            <a:ext cx="8690567" cy="6517925"/>
            <a:chOff x="9142857" y="3262312"/>
            <a:chExt cx="8690567" cy="6517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262312"/>
              <a:ext cx="8690567" cy="6517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63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9561" y="7025146"/>
            <a:ext cx="1233107" cy="1156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2017" y="7025146"/>
            <a:ext cx="1233107" cy="11561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4474" y="7025146"/>
            <a:ext cx="1233107" cy="1156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831" y="3587412"/>
            <a:ext cx="5317925" cy="1271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7105" y="7032403"/>
            <a:ext cx="1233107" cy="1156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773" y="8332459"/>
            <a:ext cx="2049445" cy="813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6230" y="8332459"/>
            <a:ext cx="2376585" cy="808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668" y="8332459"/>
            <a:ext cx="2122731" cy="808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1145" y="8332459"/>
            <a:ext cx="1102746" cy="8084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221" y="1547850"/>
            <a:ext cx="4042954" cy="1033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44444" y="0"/>
            <a:ext cx="5484127" cy="5708123"/>
            <a:chOff x="15544444" y="0"/>
            <a:chExt cx="5484127" cy="5708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444" y="0"/>
              <a:ext cx="5484127" cy="5708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44444" y="4577591"/>
            <a:ext cx="5484127" cy="5708123"/>
            <a:chOff x="15544444" y="4577591"/>
            <a:chExt cx="5484127" cy="5708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444" y="4577591"/>
              <a:ext cx="5484127" cy="57081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839" y="496335"/>
            <a:ext cx="2321664" cy="6984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2362" y="3885714"/>
            <a:ext cx="8184686" cy="8909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2362" y="5924895"/>
            <a:ext cx="12297600" cy="8210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39" y="496335"/>
            <a:ext cx="2321664" cy="698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5221" y="1547850"/>
            <a:ext cx="3747723" cy="1031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30252" y="1095750"/>
            <a:ext cx="11883713" cy="8328049"/>
            <a:chOff x="6030252" y="1095750"/>
            <a:chExt cx="11883713" cy="83280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0252" y="1095750"/>
              <a:ext cx="11883713" cy="83280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8190" y="4476219"/>
            <a:ext cx="3622767" cy="2283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8777" y="-7758388"/>
            <a:ext cx="13351839" cy="13897187"/>
            <a:chOff x="-1018777" y="-7758388"/>
            <a:chExt cx="13351839" cy="13897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18777" y="-7758388"/>
              <a:ext cx="13351839" cy="13897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23810" y="-4649615"/>
            <a:ext cx="11590747" cy="11590747"/>
            <a:chOff x="8323810" y="-4649615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3810" y="-4649615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-2667208"/>
            <a:ext cx="3524351" cy="3524351"/>
            <a:chOff x="13952110" y="-2667208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-2667208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1930521"/>
            <a:ext cx="4074945" cy="4074945"/>
            <a:chOff x="-1304491" y="1930521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1930521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7105" y="7032403"/>
            <a:ext cx="1233107" cy="11561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773" y="8332459"/>
            <a:ext cx="2049445" cy="8139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9561" y="7025146"/>
            <a:ext cx="1233107" cy="11561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6230" y="8332459"/>
            <a:ext cx="2376585" cy="8084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2017" y="7025146"/>
            <a:ext cx="1233107" cy="1156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668" y="8332459"/>
            <a:ext cx="2122731" cy="8084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74474" y="7025146"/>
            <a:ext cx="1233107" cy="1156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01145" y="8332459"/>
            <a:ext cx="1102746" cy="8084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28308" y="2905736"/>
            <a:ext cx="4128416" cy="13767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39" y="496335"/>
            <a:ext cx="2321664" cy="698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7937" y="738901"/>
            <a:ext cx="2479561" cy="1032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66138" y="3699832"/>
            <a:ext cx="8095462" cy="6071597"/>
            <a:chOff x="9766138" y="3699832"/>
            <a:chExt cx="8095462" cy="6071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6138" y="3699832"/>
              <a:ext cx="8095462" cy="6071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2981" y="3699832"/>
            <a:ext cx="8095462" cy="6071597"/>
            <a:chOff x="732981" y="3699832"/>
            <a:chExt cx="8095462" cy="60715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981" y="3699832"/>
              <a:ext cx="8095462" cy="60715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2909" y="1811110"/>
            <a:ext cx="5289978" cy="9356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6826" y="1811110"/>
            <a:ext cx="5130651" cy="939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C6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9561" y="7025146"/>
            <a:ext cx="1233107" cy="1156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2017" y="7025146"/>
            <a:ext cx="1233107" cy="11561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4474" y="7025146"/>
            <a:ext cx="1233107" cy="1156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831" y="3587412"/>
            <a:ext cx="4549758" cy="12717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7105" y="7032403"/>
            <a:ext cx="1233107" cy="1156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773" y="8332459"/>
            <a:ext cx="2049445" cy="813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6230" y="8332459"/>
            <a:ext cx="2376585" cy="808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668" y="8332459"/>
            <a:ext cx="2122731" cy="808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1145" y="8332459"/>
            <a:ext cx="1102746" cy="8084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39" y="496335"/>
            <a:ext cx="1470158" cy="698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4828" y="1278942"/>
            <a:ext cx="3864481" cy="990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44444" y="0"/>
            <a:ext cx="5484127" cy="5708123"/>
            <a:chOff x="15544444" y="0"/>
            <a:chExt cx="5484127" cy="57081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444" y="0"/>
              <a:ext cx="5484127" cy="5708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44444" y="4577591"/>
            <a:ext cx="5484127" cy="5708123"/>
            <a:chOff x="15544444" y="4577591"/>
            <a:chExt cx="5484127" cy="57081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4444" y="4577591"/>
              <a:ext cx="5484127" cy="57081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568" y="2785490"/>
            <a:ext cx="13268114" cy="14601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1571" y="5074286"/>
            <a:ext cx="13275429" cy="40210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39" y="496335"/>
            <a:ext cx="1470158" cy="698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9934" y="3122691"/>
            <a:ext cx="2904694" cy="1033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3292" y="4454118"/>
            <a:ext cx="6277943" cy="2100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37289" y="3362748"/>
            <a:ext cx="3788791" cy="3788791"/>
            <a:chOff x="8737289" y="3362748"/>
            <a:chExt cx="3788791" cy="3788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7289" y="3362748"/>
              <a:ext cx="3788791" cy="3788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98061" y="2446776"/>
            <a:ext cx="5392162" cy="5392162"/>
            <a:chOff x="14198061" y="2446776"/>
            <a:chExt cx="5392162" cy="5392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98061" y="2446776"/>
              <a:ext cx="5392162" cy="5392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8347" y="2207574"/>
            <a:ext cx="5870567" cy="5870567"/>
            <a:chOff x="11078347" y="2207574"/>
            <a:chExt cx="5870567" cy="5870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8347" y="2207574"/>
              <a:ext cx="5870567" cy="5870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3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43486" y="-6512175"/>
            <a:ext cx="12513254" cy="13024351"/>
            <a:chOff x="-4043486" y="-6512175"/>
            <a:chExt cx="12513254" cy="13024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-4043486" y="-6512175"/>
              <a:ext cx="12513254" cy="13024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5238" y="3118912"/>
            <a:ext cx="11590747" cy="11590747"/>
            <a:chOff x="11295238" y="3118912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5238" y="3118912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827" y="4529637"/>
            <a:ext cx="5469606" cy="12717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7630" y="9424125"/>
            <a:ext cx="3442362" cy="6801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5716" y="9424125"/>
            <a:ext cx="3702805" cy="6782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86905" y="5626387"/>
            <a:ext cx="3049948" cy="622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2430" y="1755427"/>
            <a:ext cx="3794111" cy="1919761"/>
            <a:chOff x="1492430" y="1755427"/>
            <a:chExt cx="3794111" cy="1919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2430" y="1755427"/>
              <a:ext cx="3794111" cy="1919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387" y="7449943"/>
            <a:ext cx="3156196" cy="2115638"/>
            <a:chOff x="1811387" y="7449943"/>
            <a:chExt cx="3156196" cy="21156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387" y="7449943"/>
              <a:ext cx="3156196" cy="21156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2593" y="2197221"/>
            <a:ext cx="8255192" cy="2040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5114" y="-1492769"/>
            <a:ext cx="18533956" cy="2955627"/>
            <a:chOff x="-105114" y="-1492769"/>
            <a:chExt cx="18533956" cy="2955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5114" y="-1492769"/>
              <a:ext cx="18533956" cy="29556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3602" y="-137139"/>
            <a:ext cx="3608240" cy="164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6802" y="7358516"/>
            <a:ext cx="9374101" cy="2040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3685" y="4383544"/>
            <a:ext cx="18459400" cy="2725028"/>
            <a:chOff x="-173685" y="4383544"/>
            <a:chExt cx="18459400" cy="2725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3685" y="4383544"/>
              <a:ext cx="18459400" cy="2725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5440" y="4758654"/>
            <a:ext cx="8401832" cy="2040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1371" y="4547943"/>
            <a:ext cx="2396229" cy="2396229"/>
            <a:chOff x="2191371" y="4547943"/>
            <a:chExt cx="2396229" cy="23962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1371" y="4547943"/>
              <a:ext cx="2396229" cy="2396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3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9561" y="7025146"/>
            <a:ext cx="1233107" cy="1156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2017" y="7025146"/>
            <a:ext cx="1233107" cy="11561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4474" y="7025146"/>
            <a:ext cx="1233107" cy="1156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831" y="3587412"/>
            <a:ext cx="5200439" cy="1271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7105" y="7032403"/>
            <a:ext cx="1233107" cy="1156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773" y="8332459"/>
            <a:ext cx="2049445" cy="813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6230" y="8332459"/>
            <a:ext cx="2376585" cy="808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668" y="8332459"/>
            <a:ext cx="2122731" cy="808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1145" y="8332459"/>
            <a:ext cx="1102746" cy="808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40" y="496335"/>
            <a:ext cx="2260205" cy="698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8733" y="5043323"/>
            <a:ext cx="5687011" cy="2559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4790" y="0"/>
            <a:ext cx="11130924" cy="10285714"/>
            <a:chOff x="7154790" y="0"/>
            <a:chExt cx="1113092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790" y="0"/>
              <a:ext cx="1113092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6839" y="2806798"/>
            <a:ext cx="3366015" cy="10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40" y="496335"/>
            <a:ext cx="2260205" cy="698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5392" y="3634871"/>
            <a:ext cx="9624960" cy="30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12201" y="5142857"/>
            <a:ext cx="4286118" cy="4286118"/>
            <a:chOff x="13112201" y="5142857"/>
            <a:chExt cx="4286118" cy="42861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201" y="5142857"/>
              <a:ext cx="4286118" cy="42861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3353" y="0"/>
            <a:ext cx="5774521" cy="57745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840" y="496335"/>
            <a:ext cx="2260205" cy="698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017" y="1950151"/>
            <a:ext cx="3601123" cy="1299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23812" y="1306926"/>
            <a:ext cx="10901834" cy="7671863"/>
            <a:chOff x="7123812" y="1306926"/>
            <a:chExt cx="10901834" cy="76718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3812" y="1306926"/>
              <a:ext cx="10901834" cy="767186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248" y="4106181"/>
            <a:ext cx="4903643" cy="6436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495" y="5089076"/>
            <a:ext cx="4764504" cy="4764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63686" y="708083"/>
            <a:ext cx="10904773" cy="8468298"/>
            <a:chOff x="6963686" y="708083"/>
            <a:chExt cx="10904773" cy="8468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686" y="708083"/>
              <a:ext cx="10904773" cy="84682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840" y="496335"/>
            <a:ext cx="2260205" cy="698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4096" y="1538725"/>
            <a:ext cx="5763330" cy="12999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628" y="4014752"/>
            <a:ext cx="5663858" cy="1927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7410" y="5902370"/>
            <a:ext cx="3806833" cy="3806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6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9561" y="7025146"/>
            <a:ext cx="1233107" cy="1156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2017" y="7025146"/>
            <a:ext cx="1233107" cy="11561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74474" y="7025146"/>
            <a:ext cx="1233107" cy="1156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831" y="3587412"/>
            <a:ext cx="5424782" cy="1271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7105" y="7032403"/>
            <a:ext cx="1233107" cy="1156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773" y="8332459"/>
            <a:ext cx="2049445" cy="813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6230" y="8332459"/>
            <a:ext cx="2376585" cy="808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8668" y="8332459"/>
            <a:ext cx="2122731" cy="8084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1145" y="8332459"/>
            <a:ext cx="1102746" cy="808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2022-03-04T17:05:43Z</dcterms:created>
  <dcterms:modified xsi:type="dcterms:W3CDTF">2022-03-04T17:05:43Z</dcterms:modified>
</cp:coreProperties>
</file>